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8" r:id="rId2"/>
    <p:sldId id="262" r:id="rId3"/>
    <p:sldId id="269" r:id="rId4"/>
    <p:sldId id="270" r:id="rId5"/>
    <p:sldId id="272" r:id="rId6"/>
    <p:sldId id="285" r:id="rId7"/>
    <p:sldId id="273" r:id="rId8"/>
    <p:sldId id="28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6" r:id="rId17"/>
    <p:sldId id="287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18" y="58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10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13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15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16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17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2780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3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5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6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8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9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ctionx.com/java/Lesson02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1760" y="17811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C – Programming Language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 dirty="0"/>
              <a:t>Company LOGO</a:t>
            </a:r>
            <a:endParaRPr lang="fr-FR" altLang="en-US" sz="1600" b="0" dirty="0"/>
          </a:p>
        </p:txBody>
      </p:sp>
      <p:pic>
        <p:nvPicPr>
          <p:cNvPr id="4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03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7439" y="5156560"/>
            <a:ext cx="37148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Input / Output Statement 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Output Statement: PRINTF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Write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Syntax: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(“control string”, arg1…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argn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the arguments contain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strored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content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%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miminum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value of width(filed width)-%3d,5%d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(“Hello”);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=10,b=20;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printf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(“The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vaule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=%d, b value=%d”,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);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sz="2000" dirty="0"/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57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r>
              <a:rPr lang="en-US" sz="2400" b="1" dirty="0"/>
              <a:t>Variable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2357120"/>
            <a:ext cx="7609840" cy="438912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data name, that will be stored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value</a:t>
            </a:r>
          </a:p>
          <a:p>
            <a:pPr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computer will place variables in different locations </a:t>
            </a:r>
          </a:p>
          <a:p>
            <a:pPr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time our program is run.</a:t>
            </a:r>
          </a:p>
          <a:p>
            <a:pPr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is far more important to us to know what type of data we will be storing in the location.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In programming languages with only two levels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of visibility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local variables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are contrasted with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 variables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17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r>
              <a:rPr lang="en-US" sz="2400" b="1" dirty="0"/>
              <a:t>Variable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840" y="2062480"/>
            <a:ext cx="760984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IN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references in the function or block in which it is declared override the same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name in the larger scope.</a:t>
            </a:r>
          </a:p>
          <a:p>
            <a:pPr>
              <a:lnSpc>
                <a:spcPct val="150000"/>
              </a:lnSpc>
            </a:pPr>
            <a:r>
              <a:rPr lang="en-IN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IN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In computer programming, a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 variable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is a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with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meaning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that it is visible (hence accessible) throughout the program, unless shadowed.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set of all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 variables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is known as the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environment or 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state.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67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r>
              <a:rPr lang="en-US" sz="2400" b="1" dirty="0"/>
              <a:t>Variable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Declaring Rules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name of a variable can be made of one letter(a-z and A_Z)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name cannot start with a digit. If the name starts with an underscore, the second character must be an alphabetical letter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After the first character, the name of the variable can include letters, digits (0, 1, 2, 3, 4, 5, 6, 7, 8, or 9), or underscores in any combination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The name of a variable cannot be one of the key words that the </a:t>
            </a:r>
            <a:r>
              <a:rPr lang="en-IN" sz="1800" u="sng" dirty="0">
                <a:latin typeface="Times New Roman" pitchFamily="18" charset="0"/>
                <a:cs typeface="Times New Roman" pitchFamily="18" charset="0"/>
                <a:hlinkClick r:id="rId3"/>
              </a:rPr>
              <a:t> languages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 has reserved for its own use.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 reserved word is also called a keyword.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6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r>
              <a:rPr lang="en-US" sz="2400" b="1" dirty="0"/>
              <a:t>Variable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Keywords: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Keywords are the reserved words used in programming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Each keywords has fixed meaning and that cannot be changed by user. </a:t>
            </a:r>
          </a:p>
          <a:p>
            <a:pPr>
              <a:lnSpc>
                <a:spcPct val="150000"/>
              </a:lnSpc>
            </a:pPr>
            <a:r>
              <a:rPr lang="en-IN" sz="2000" b="1" u="sng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age;</a:t>
            </a:r>
          </a:p>
          <a:p>
            <a:pPr>
              <a:lnSpc>
                <a:spcPct val="15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n-IN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is a keyword that indicates, </a:t>
            </a:r>
            <a:r>
              <a:rPr lang="en-IN" sz="2000" i="1" dirty="0">
                <a:latin typeface="Times New Roman" pitchFamily="18" charset="0"/>
                <a:cs typeface="Times New Roman" pitchFamily="18" charset="0"/>
              </a:rPr>
              <a:t>‘age'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 is of type integer.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3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lvl="0" eaLnBrk="1" hangingPunct="1"/>
            <a:r>
              <a:rPr lang="en-US" sz="2400" b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Data Types and Sizes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902149"/>
              </p:ext>
            </p:extLst>
          </p:nvPr>
        </p:nvGraphicFramePr>
        <p:xfrm>
          <a:off x="629920" y="2536022"/>
          <a:ext cx="8358248" cy="334796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0132"/>
                <a:gridCol w="4286280"/>
                <a:gridCol w="1428760"/>
                <a:gridCol w="1643076"/>
              </a:tblGrid>
              <a:tr h="39067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b="1" dirty="0"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b="1" dirty="0">
                          <a:latin typeface="Times New Roman" pitchFamily="18" charset="0"/>
                          <a:cs typeface="Times New Roman" pitchFamily="18" charset="0"/>
                        </a:rPr>
                        <a:t>Meaning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b="1">
                          <a:latin typeface="Times New Roman" pitchFamily="18" charset="0"/>
                          <a:cs typeface="Times New Roman" pitchFamily="18" charset="0"/>
                        </a:rPr>
                        <a:t>Size (bytes)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b="1" dirty="0">
                          <a:latin typeface="Times New Roman" pitchFamily="18" charset="0"/>
                          <a:cs typeface="Times New Roman" pitchFamily="18" charset="0"/>
                        </a:rPr>
                        <a:t>Size (bits)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55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char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a single byte, capable of holding one character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1 byte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8 bits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671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an integer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latin typeface="Times New Roman" pitchFamily="18" charset="0"/>
                          <a:cs typeface="Times New Roman" pitchFamily="18" charset="0"/>
                        </a:rPr>
                        <a:t>32 bits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041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latin typeface="Times New Roman" pitchFamily="18" charset="0"/>
                          <a:cs typeface="Times New Roman" pitchFamily="18" charset="0"/>
                        </a:rPr>
                        <a:t>float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single-precision floating point number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latin typeface="Times New Roman" pitchFamily="18" charset="0"/>
                          <a:cs typeface="Times New Roman" pitchFamily="18" charset="0"/>
                        </a:rPr>
                        <a:t>32 bits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2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double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double-precision floating point number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8 bytes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64 bits</a:t>
                      </a:r>
                    </a:p>
                  </a:txBody>
                  <a:tcPr marL="52642" marR="52642" marT="52642" marB="52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9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lvl="0" eaLnBrk="1" hangingPunct="1"/>
            <a:r>
              <a:rPr lang="en-US" sz="24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Expression</a:t>
            </a:r>
            <a:endParaRPr lang="en-US" sz="2400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 eaLnBrk="1" hangingPunct="1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expression is a combination of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variables,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constants and operators written according to the syntax of  language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Expressions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are evaluated using an assignment statement of the form</a:t>
            </a:r>
          </a:p>
          <a:p>
            <a:pPr marL="0" indent="0">
              <a:buNone/>
            </a:pP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Syntax: </a:t>
            </a:r>
            <a:r>
              <a:rPr lang="en-I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= expression;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X,Y,Z;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X=Y+Z+10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X,Y,Z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Variable,   10 is constant or operand,   += is Operator  is Combination  is called as 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Expressions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3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705131" y="2803462"/>
            <a:ext cx="1862750" cy="581025"/>
          </a:xfrm>
        </p:spPr>
        <p:txBody>
          <a:bodyPr/>
          <a:lstStyle/>
          <a:p>
            <a:pPr lvl="0" eaLnBrk="1" hangingPunct="1"/>
            <a:r>
              <a:rPr lang="en-US" sz="24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Thank You.</a:t>
            </a:r>
            <a:endParaRPr lang="en-US" sz="2400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0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What does C Programming Language (C) mean?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C is a high-level and general-purpose programming </a:t>
            </a:r>
            <a:r>
              <a:rPr lang="en-US" sz="2000" dirty="0" smtClean="0"/>
              <a:t>language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It is  </a:t>
            </a:r>
            <a:r>
              <a:rPr lang="en-US" sz="2000" dirty="0"/>
              <a:t>developing </a:t>
            </a:r>
            <a:r>
              <a:rPr lang="en-US" sz="2000" dirty="0" smtClean="0"/>
              <a:t>portable application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Originally intended for writing system </a:t>
            </a:r>
            <a:r>
              <a:rPr lang="en-US" sz="2000" dirty="0" smtClean="0"/>
              <a:t>software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C was developed at Bell Labs by Dennis Ritchie for the Unix Operating System in the early 1970s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important </a:t>
            </a:r>
            <a:r>
              <a:rPr lang="en-US" sz="2400" dirty="0"/>
              <a:t>features include: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Fixed number of keywords, including a set of control primitives, such as if, for, while, switch and do while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Multiple logical and mathematical operators, including bit manipulators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Multiple assignments may be applied in a single statement.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Function return values are not always required and may be ignored if unneeded.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Typing is static. All data has type but may be implicitly converted.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It </a:t>
            </a:r>
            <a:r>
              <a:rPr lang="en-US" sz="2000" dirty="0"/>
              <a:t>is proven, flexible and powerful </a:t>
            </a:r>
            <a:r>
              <a:rPr lang="en-US" sz="2000" dirty="0" smtClean="0"/>
              <a:t>used </a:t>
            </a:r>
            <a:r>
              <a:rPr lang="en-US" sz="2000" dirty="0"/>
              <a:t>for </a:t>
            </a:r>
            <a:r>
              <a:rPr lang="en-US" sz="2000" dirty="0" smtClean="0"/>
              <a:t>variety </a:t>
            </a:r>
            <a:r>
              <a:rPr lang="en-US" sz="2000" dirty="0"/>
              <a:t>of different applications.</a:t>
            </a:r>
            <a:endParaRPr lang="en-US" altLang="en-US" sz="2000" dirty="0" smtClean="0"/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 Program Structure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  C  program basically consists of the following   parts: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Preprocessor Commands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Functions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Statements &amp; Expressions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Comments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68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Simple Program 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/* Return the  hello string  in 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*/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/save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hello.c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// header file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main()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// main function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Hello World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! \n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"); //write the value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return 0;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//  it will return the output value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55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Compile &amp; Execute C Program: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turboc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type the program.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Press F2 Save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 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hello.c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using Alt + F9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&gt;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Compile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Ctrl + F9 to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&gt;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in menu bar ) 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program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Alt+F5 to view the output of 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at the output screen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will be able to see "Hello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World!"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printed on the screen</a:t>
            </a:r>
          </a:p>
          <a:p>
            <a:pPr>
              <a:lnSpc>
                <a:spcPct val="150000"/>
              </a:lnSpc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7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Simple Program 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1859280"/>
            <a:ext cx="7254240" cy="438912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Example:2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/*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Addition of Two Number*/ 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conio.h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void 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main()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lrscr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>
              <a:buNone/>
            </a:pP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(“Enter the number a”);</a:t>
            </a:r>
          </a:p>
          <a:p>
            <a:pPr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canf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(“%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d”,&amp;a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(“Enter the number a”);</a:t>
            </a:r>
          </a:p>
          <a:p>
            <a:pPr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(“%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”,&amp;b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(“The Addition of (A+B)=%d”,(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>
              <a:buNone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etch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() }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7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Header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file</a:t>
            </a:r>
            <a:br>
              <a:rPr lang="en-IN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680" y="1808480"/>
            <a:ext cx="7609840" cy="4389120"/>
          </a:xfrm>
        </p:spPr>
        <p:txBody>
          <a:bodyPr/>
          <a:lstStyle/>
          <a:p>
            <a:pPr eaLnBrk="1" hangingPunct="1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A header file is a file containing C declarations and </a:t>
            </a:r>
            <a:r>
              <a:rPr lang="en-IN" sz="1800" b="1" dirty="0">
                <a:latin typeface="Times New Roman" pitchFamily="18" charset="0"/>
                <a:cs typeface="Times New Roman" pitchFamily="18" charset="0"/>
              </a:rPr>
              <a:t>macro definitions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(see </a:t>
            </a:r>
            <a:r>
              <a:rPr lang="en-IN" sz="1800" b="1" dirty="0">
                <a:latin typeface="Times New Roman" pitchFamily="18" charset="0"/>
                <a:cs typeface="Times New Roman" pitchFamily="18" charset="0"/>
              </a:rPr>
              <a:t>Macros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) to be shared between several source files.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request the use of a header file in your program by including it, with the C </a:t>
            </a:r>
            <a:r>
              <a:rPr lang="en-IN" sz="1800" dirty="0" err="1">
                <a:latin typeface="Times New Roman" pitchFamily="18" charset="0"/>
                <a:cs typeface="Times New Roman" pitchFamily="18" charset="0"/>
              </a:rPr>
              <a:t>preprocessing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directive ' #include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'.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Header files serve two purposes.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System header files declare the interfaces to parts of the operating system.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You include them in your program to supply the definitions and declarations you need to invoke system calls and libraries.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Your own header files contain declarations for interfaces between the source files of your program. </a:t>
            </a:r>
          </a:p>
          <a:p>
            <a:pPr eaLnBrk="1" hangingPunct="1">
              <a:buFont typeface="Wingdings" pitchFamily="2" charset="2"/>
              <a:buChar char="Ø"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96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00175"/>
            <a:ext cx="8001000" cy="581025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Input / Output Statement </a:t>
            </a:r>
            <a:endParaRPr lang="en-US" altLang="en-US" sz="2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480" y="2001520"/>
            <a:ext cx="7254240" cy="438912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Input Statement: SCANF()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Read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Syntax: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(“control string”,&amp;variable1…&amp;variable n)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Denotes the variable name  of address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Control string ,argument are separated by commas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(“%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d’,&amp;a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single value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(“%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d%d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’,&amp;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a,&amp;b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value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sz="2000" dirty="0"/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0"/>
              <a:t>Company LOGO</a:t>
            </a:r>
            <a:endParaRPr lang="fr-FR" altLang="en-US" sz="1600" b="0"/>
          </a:p>
        </p:txBody>
      </p:sp>
      <p:pic>
        <p:nvPicPr>
          <p:cNvPr id="5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" y="-152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19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806</Words>
  <Application>Microsoft Office PowerPoint</Application>
  <PresentationFormat>On-screen Show (4:3)</PresentationFormat>
  <Paragraphs>185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宋体</vt:lpstr>
      <vt:lpstr>Arial</vt:lpstr>
      <vt:lpstr>Times New Roman</vt:lpstr>
      <vt:lpstr>Verdana</vt:lpstr>
      <vt:lpstr>Wingdings</vt:lpstr>
      <vt:lpstr>Default Design</vt:lpstr>
      <vt:lpstr>C – Programming Language</vt:lpstr>
      <vt:lpstr>What does C Programming Language (C) mean?</vt:lpstr>
      <vt:lpstr>important features include:</vt:lpstr>
      <vt:lpstr>C Program Structure</vt:lpstr>
      <vt:lpstr>Simple Program </vt:lpstr>
      <vt:lpstr>Compile &amp; Execute C Program:</vt:lpstr>
      <vt:lpstr>Simple Program </vt:lpstr>
      <vt:lpstr>Header file </vt:lpstr>
      <vt:lpstr>Input / Output Statement </vt:lpstr>
      <vt:lpstr>Input / Output Statement </vt:lpstr>
      <vt:lpstr>Variable</vt:lpstr>
      <vt:lpstr>Variable</vt:lpstr>
      <vt:lpstr>Variable</vt:lpstr>
      <vt:lpstr>Variable</vt:lpstr>
      <vt:lpstr>Data Types and Sizes</vt:lpstr>
      <vt:lpstr>Expression</vt:lpstr>
      <vt:lpstr>Thank You.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BVOC</cp:lastModifiedBy>
  <cp:revision>57</cp:revision>
  <dcterms:created xsi:type="dcterms:W3CDTF">2005-02-28T14:06:28Z</dcterms:created>
  <dcterms:modified xsi:type="dcterms:W3CDTF">2019-03-20T04:22:03Z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